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6" r:id="rId4"/>
    <p:sldId id="267" r:id="rId5"/>
    <p:sldId id="268" r:id="rId6"/>
    <p:sldId id="259" r:id="rId7"/>
    <p:sldId id="272" r:id="rId8"/>
    <p:sldId id="273" r:id="rId9"/>
    <p:sldId id="274" r:id="rId10"/>
    <p:sldId id="269" r:id="rId11"/>
    <p:sldId id="275" r:id="rId12"/>
    <p:sldId id="276" r:id="rId13"/>
    <p:sldId id="277" r:id="rId14"/>
    <p:sldId id="260" r:id="rId15"/>
    <p:sldId id="271" r:id="rId16"/>
    <p:sldId id="261" r:id="rId17"/>
    <p:sldId id="290" r:id="rId18"/>
    <p:sldId id="291" r:id="rId19"/>
    <p:sldId id="262" r:id="rId20"/>
    <p:sldId id="292" r:id="rId21"/>
    <p:sldId id="294" r:id="rId22"/>
    <p:sldId id="278" r:id="rId23"/>
    <p:sldId id="263" r:id="rId24"/>
    <p:sldId id="279" r:id="rId25"/>
    <p:sldId id="280" r:id="rId26"/>
    <p:sldId id="285" r:id="rId27"/>
    <p:sldId id="286" r:id="rId28"/>
    <p:sldId id="287" r:id="rId29"/>
    <p:sldId id="295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pson Lee" initials="TL" lastIdx="40" clrIdx="0">
    <p:extLst>
      <p:ext uri="{19B8F6BF-5375-455C-9EA6-DF929625EA0E}">
        <p15:presenceInfo xmlns:p15="http://schemas.microsoft.com/office/powerpoint/2012/main" userId="8e177ae6cd16591e" providerId="Windows Live"/>
      </p:ext>
    </p:extLst>
  </p:cmAuthor>
  <p:cmAuthor id="2" name="Lee, Thompson" initials="LT" lastIdx="3" clrIdx="1">
    <p:extLst>
      <p:ext uri="{19B8F6BF-5375-455C-9EA6-DF929625EA0E}">
        <p15:presenceInfo xmlns:p15="http://schemas.microsoft.com/office/powerpoint/2012/main" userId="S-1-5-21-1029987154-1330733110-326569147-1048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38:46.487" idx="1">
    <p:pos x="3654" y="732"/>
    <p:text>Real time strategy balance: Game or Tool?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24.440" idx="1">
    <p:pos x="3654" y="828"/>
    <p:text>DONE</p:text>
    <p:extLst>
      <p:ext uri="{C676402C-5697-4E1C-873F-D02D1690AC5C}">
        <p15:threadingInfo xmlns:p15="http://schemas.microsoft.com/office/powerpoint/2012/main" timeZoneBias="240">
          <p15:parentCm authorId="1" idx="1"/>
        </p15:threadingInfo>
      </p:ext>
    </p:extLst>
  </p:cm>
  <p:cm authorId="1" dt="2016-04-25T14:39:07.373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2" dt="2016-04-25T23:33:27.825" idx="2">
    <p:pos x="10" y="106"/>
    <p:text>DONE</p:text>
    <p:extLst>
      <p:ext uri="{C676402C-5697-4E1C-873F-D02D1690AC5C}">
        <p15:threadingInfo xmlns:p15="http://schemas.microsoft.com/office/powerpoint/2012/main" timeZoneBias="240">
          <p15:parentCm authorId="1" idx="2"/>
        </p15:threadingInfo>
      </p:ext>
    </p:extLst>
  </p:cm>
  <p:cm authorId="1" dt="2016-04-25T14:39:08.083" idx="3">
    <p:pos x="106" y="106"/>
    <p:text>Give title of "Professor BLAHBLAHBLAH"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31.185" idx="3">
    <p:pos x="106" y="202"/>
    <p:text>DONE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13:01.681" idx="25">
    <p:pos x="10" y="10"/>
    <p:text>No need to talk about invalid testers.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13:50.439" idx="26">
    <p:pos x="10" y="106"/>
    <p:text>General Demographics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15.356" idx="27">
    <p:pos x="10" y="202"/>
    <p:text>Discussion: College kids are less likely to appreciate the tool.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58.589" idx="28">
    <p:pos x="10" y="298"/>
    <p:text>May garner an audience than a game. Results are reasonable that tools have fewer fans in general. (Smaller audiences)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0:59.893" idx="31">
    <p:pos x="10" y="10"/>
    <p:text>Charles Rich takes presentation like conversations. Just wants to understand.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6:10.510" idx="40">
    <p:pos x="10" y="10"/>
    <p:text>Contact info and where to get the software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0:29.002" idx="4">
    <p:pos x="10" y="10"/>
    <p:text>I coined this term.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00.217" idx="5">
    <p:pos x="106" y="106"/>
    <p:text>Specify exactly what "no luck" means.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37.034" idx="6">
    <p:pos x="202" y="202"/>
    <p:text>Be clear the screen doesn't show everything.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2:42.995" idx="7">
    <p:pos x="202" y="298"/>
    <p:text>Mention "perfect" and "complete".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6-04-25T14:43:11.355" idx="9">
    <p:pos x="1746" y="2388"/>
    <p:text>Geometric shapes that doesn't affect the theme/story of the game.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2:50.589" idx="8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4:15.569" idx="10">
    <p:pos x="10" y="10"/>
    <p:text>Talk about resources. Things on the playing field are resources. It takes time (resource) in getting resources (materials).  Havested vs. Continuous of map-based resources. Time, player attention and units.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8:22.207" idx="11">
    <p:pos x="10" y="10"/>
    <p:text>Use three examples to explain three different ways of RTS features, respectively and individually.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58:45.773" idx="15">
    <p:pos x="10" y="10"/>
    <p:text>Notes need to be written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5:38.939" idx="16">
    <p:pos x="106" y="106"/>
    <p:text>Make note that the software is a real-time abstract straetegy game, then talk about its origins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12CD-B1AC-4866-BE0E-30EA56DA5391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195B-6541-491A-BEBC-DBCDA49E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C195B-6541-491A-BEBC-DBCDA49E7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YNvpVVAno" TargetMode="Externa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xPKRfc7Ilo" TargetMode="External"/><Relationship Id="rId4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DwJlwEBEU" TargetMode="External"/><Relationship Id="rId4" Type="http://schemas.openxmlformats.org/officeDocument/2006/relationships/comments" Target="../comments/commen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tom.mai78101@gmail.com" TargetMode="External"/><Relationship Id="rId2" Type="http://schemas.openxmlformats.org/officeDocument/2006/relationships/hyperlink" Target="mailto:tlee2@wpi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4.xml"/><Relationship Id="rId5" Type="http://schemas.openxmlformats.org/officeDocument/2006/relationships/hyperlink" Target="https://unity3d.com/" TargetMode="External"/><Relationship Id="rId4" Type="http://schemas.openxmlformats.org/officeDocument/2006/relationships/hyperlink" Target="https://github.com/tommai78101/Unity-UNET-R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Game or Tool?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Balancing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Professor Dean O’Donnell</a:t>
            </a:r>
          </a:p>
          <a:p>
            <a:pPr algn="ctr"/>
            <a:r>
              <a:rPr lang="en-US" dirty="0"/>
              <a:t>Readers: Professor Brian Moriarty, Professor Charles 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Demo</a:t>
            </a:r>
          </a:p>
        </p:txBody>
      </p:sp>
      <p:pic>
        <p:nvPicPr>
          <p:cNvPr id="4" name="WBYNvpVVAn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075" y="1690688"/>
            <a:ext cx="8705850" cy="48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pic>
        <p:nvPicPr>
          <p:cNvPr id="4" name="ExPKRfc7Il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Demo</a:t>
            </a:r>
          </a:p>
        </p:txBody>
      </p:sp>
      <p:pic>
        <p:nvPicPr>
          <p:cNvPr id="4" name="QKDwJlwEBE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7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r>
              <a:rPr lang="en-US" dirty="0"/>
              <a:t>Created: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version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version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97" y="1690688"/>
            <a:ext cx="773895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28" y="1690688"/>
            <a:ext cx="33337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1690688"/>
            <a:ext cx="774785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79" y="1690688"/>
            <a:ext cx="3297546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(25 testers)</a:t>
            </a:r>
          </a:p>
          <a:p>
            <a:r>
              <a:rPr lang="en-US" dirty="0"/>
              <a:t>Total testers: 50</a:t>
            </a:r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significant difference</a:t>
            </a:r>
            <a:r>
              <a:rPr lang="en-US" dirty="0"/>
              <a:t> of game appeal between two versions.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Editor</a:t>
            </a:r>
            <a:r>
              <a:rPr lang="en-US" dirty="0"/>
              <a:t> is more confusing than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in Understanding: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version</a:t>
            </a:r>
            <a:r>
              <a:rPr lang="en-US" dirty="0"/>
              <a:t> 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</a:p>
          <a:p>
            <a:endParaRPr lang="en-US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Improve Editor,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Improve Gameplay, User Interface.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7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Questions? Comments?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3837" y="4976634"/>
            <a:ext cx="2739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Information:</a:t>
            </a:r>
          </a:p>
          <a:p>
            <a:r>
              <a:rPr lang="en-US" dirty="0"/>
              <a:t>Thompson Lee</a:t>
            </a:r>
          </a:p>
          <a:p>
            <a:r>
              <a:rPr lang="en-US" dirty="0">
                <a:hlinkClick r:id="rId2"/>
              </a:rPr>
              <a:t>tlee2@wpi.edu</a:t>
            </a:r>
            <a:endParaRPr lang="en-US" dirty="0"/>
          </a:p>
          <a:p>
            <a:r>
              <a:rPr lang="en-US" dirty="0">
                <a:hlinkClick r:id="rId3"/>
              </a:rPr>
              <a:t>tom.mai78101@gmail.com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000268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hosted on </a:t>
            </a:r>
            <a:r>
              <a:rPr lang="en-US" dirty="0" err="1"/>
              <a:t>Github</a:t>
            </a:r>
            <a:r>
              <a:rPr lang="en-US" dirty="0"/>
              <a:t> at:</a:t>
            </a:r>
          </a:p>
          <a:p>
            <a:r>
              <a:rPr lang="en-US" dirty="0">
                <a:hlinkClick r:id="rId4"/>
              </a:rPr>
              <a:t>https://github.com/tommai78101/Unity-UNET-RTS</a:t>
            </a:r>
            <a:endParaRPr lang="en-US" dirty="0"/>
          </a:p>
          <a:p>
            <a:r>
              <a:rPr lang="en-US" dirty="0"/>
              <a:t>Unity3D Game Engine at:</a:t>
            </a:r>
          </a:p>
          <a:p>
            <a:r>
              <a:rPr lang="en-US" dirty="0">
                <a:hlinkClick r:id="rId5"/>
              </a:rPr>
              <a:t>https://unity3d.com/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334</Words>
  <Application>Microsoft Office PowerPoint</Application>
  <PresentationFormat>Widescreen</PresentationFormat>
  <Paragraphs>90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Office Theme</vt:lpstr>
      <vt:lpstr>Game or Tool?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Foundation of Multiplier</vt:lpstr>
      <vt:lpstr>Foundation of Multiplier</vt:lpstr>
      <vt:lpstr>Editor Demo</vt:lpstr>
      <vt:lpstr>Gameplay Demo</vt:lpstr>
      <vt:lpstr>Simulation Demo</vt:lpstr>
      <vt:lpstr>Evaluation</vt:lpstr>
      <vt:lpstr>Evaluation - Tool version</vt:lpstr>
      <vt:lpstr>Evaluation – Game version</vt:lpstr>
      <vt:lpstr>Evaluation</vt:lpstr>
      <vt:lpstr>Results</vt:lpstr>
      <vt:lpstr>Results</vt:lpstr>
      <vt:lpstr>Results</vt:lpstr>
      <vt:lpstr>Results</vt:lpstr>
      <vt:lpstr>Results</vt:lpstr>
      <vt:lpstr>Conclusion</vt:lpstr>
      <vt:lpstr>Discussion</vt:lpstr>
      <vt:lpstr>Thanks for listening!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Thompson Lee</cp:lastModifiedBy>
  <cp:revision>39</cp:revision>
  <dcterms:created xsi:type="dcterms:W3CDTF">2016-04-24T05:14:43Z</dcterms:created>
  <dcterms:modified xsi:type="dcterms:W3CDTF">2016-04-26T07:13:39Z</dcterms:modified>
</cp:coreProperties>
</file>